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53" autoAdjust="0"/>
    <p:restoredTop sz="94660"/>
  </p:normalViewPr>
  <p:slideViewPr>
    <p:cSldViewPr snapToGrid="0">
      <p:cViewPr varScale="1">
        <p:scale>
          <a:sx n="46" d="100"/>
          <a:sy n="46" d="100"/>
        </p:scale>
        <p:origin x="1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669C-C7EA-49DC-A46F-E70C2B624B46}" type="datetimeFigureOut">
              <a:rPr lang="en-US" smtClean="0"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1254A-58DB-4B6C-ADCB-E9FD0B2F7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266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669C-C7EA-49DC-A46F-E70C2B624B46}" type="datetimeFigureOut">
              <a:rPr lang="en-US" smtClean="0"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1254A-58DB-4B6C-ADCB-E9FD0B2F7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704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669C-C7EA-49DC-A46F-E70C2B624B46}" type="datetimeFigureOut">
              <a:rPr lang="en-US" smtClean="0"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1254A-58DB-4B6C-ADCB-E9FD0B2F7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327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669C-C7EA-49DC-A46F-E70C2B624B46}" type="datetimeFigureOut">
              <a:rPr lang="en-US" smtClean="0"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1254A-58DB-4B6C-ADCB-E9FD0B2F7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033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669C-C7EA-49DC-A46F-E70C2B624B46}" type="datetimeFigureOut">
              <a:rPr lang="en-US" smtClean="0"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1254A-58DB-4B6C-ADCB-E9FD0B2F7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491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669C-C7EA-49DC-A46F-E70C2B624B46}" type="datetimeFigureOut">
              <a:rPr lang="en-US" smtClean="0"/>
              <a:t>1/26/2016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1254A-58DB-4B6C-ADCB-E9FD0B2F7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7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669C-C7EA-49DC-A46F-E70C2B624B46}" type="datetimeFigureOut">
              <a:rPr lang="en-US" smtClean="0"/>
              <a:t>1/26/2016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1254A-58DB-4B6C-ADCB-E9FD0B2F7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801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669C-C7EA-49DC-A46F-E70C2B624B46}" type="datetimeFigureOut">
              <a:rPr lang="en-US" smtClean="0"/>
              <a:t>1/26/2016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1254A-58DB-4B6C-ADCB-E9FD0B2F7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129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669C-C7EA-49DC-A46F-E70C2B624B46}" type="datetimeFigureOut">
              <a:rPr lang="en-US" smtClean="0"/>
              <a:t>1/26/2016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1254A-58DB-4B6C-ADCB-E9FD0B2F7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980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669C-C7EA-49DC-A46F-E70C2B624B46}" type="datetimeFigureOut">
              <a:rPr lang="en-US" smtClean="0"/>
              <a:t>1/26/2016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1254A-58DB-4B6C-ADCB-E9FD0B2F7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944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7669C-C7EA-49DC-A46F-E70C2B624B46}" type="datetimeFigureOut">
              <a:rPr lang="en-US" smtClean="0"/>
              <a:t>1/26/2016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1254A-58DB-4B6C-ADCB-E9FD0B2F7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28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7669C-C7EA-49DC-A46F-E70C2B624B46}" type="datetimeFigureOut">
              <a:rPr lang="en-US" smtClean="0"/>
              <a:t>1/26/2016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1254A-58DB-4B6C-ADCB-E9FD0B2F7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273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Because </a:t>
            </a:r>
            <a:r>
              <a:rPr lang="en-US" sz="4400" dirty="0" err="1" smtClean="0"/>
              <a:t>youre</a:t>
            </a:r>
            <a:r>
              <a:rPr lang="en-US" sz="4400" dirty="0" smtClean="0"/>
              <a:t> late finishing the book report you’ll have to give us the books to take to </a:t>
            </a:r>
            <a:r>
              <a:rPr lang="en-US" sz="4400" dirty="0" err="1" smtClean="0"/>
              <a:t>diego’s</a:t>
            </a:r>
            <a:r>
              <a:rPr lang="en-US" sz="4400" dirty="0" smtClean="0"/>
              <a:t> house.</a:t>
            </a:r>
          </a:p>
          <a:p>
            <a:r>
              <a:rPr lang="en-US" sz="4400" dirty="0" smtClean="0"/>
              <a:t>My grandfather doesn’t always have time to call us on our birthdays, but he does send cards and presents.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765958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DOL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</dc:title>
  <dc:creator>Angie McCall</dc:creator>
  <cp:lastModifiedBy>Angie McCall</cp:lastModifiedBy>
  <cp:revision>1</cp:revision>
  <dcterms:created xsi:type="dcterms:W3CDTF">2016-01-26T20:48:42Z</dcterms:created>
  <dcterms:modified xsi:type="dcterms:W3CDTF">2016-01-26T20:48:57Z</dcterms:modified>
</cp:coreProperties>
</file>